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58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E00"/>
    <a:srgbClr val="7C7A7B"/>
    <a:srgbClr val="13AC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84"/>
  </p:normalViewPr>
  <p:slideViewPr>
    <p:cSldViewPr snapToGrid="0" snapToObjects="1">
      <p:cViewPr>
        <p:scale>
          <a:sx n="88" d="100"/>
          <a:sy n="88" d="100"/>
        </p:scale>
        <p:origin x="144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E9BCF-D59F-9346-AE51-27DD63CAB24D}" type="datetimeFigureOut">
              <a:rPr lang="en-US" smtClean="0"/>
              <a:t>1/23/22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C1D22-45A6-6445-AB2A-7741C8246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0C1D22-45A6-6445-AB2A-7741C82467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4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0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2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6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2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1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8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1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6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0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8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6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07FD5-2E70-1E47-A1CE-15197801FDF9}" type="datetimeFigureOut">
              <a:rPr lang="en-US" smtClean="0"/>
              <a:t>1/23/22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69593-9705-E743-83BD-B1BD1C8E4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1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emambassadors@sserc.scot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D4E419-B14D-374A-8EFA-65CE6645DDDE}"/>
              </a:ext>
            </a:extLst>
          </p:cNvPr>
          <p:cNvSpPr txBox="1"/>
          <p:nvPr/>
        </p:nvSpPr>
        <p:spPr>
          <a:xfrm>
            <a:off x="523073" y="2078469"/>
            <a:ext cx="6736749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the passport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70DC7DF9-CC9C-0542-9001-3410515412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073" y="923954"/>
            <a:ext cx="1961504" cy="894936"/>
          </a:xfrm>
          <a:prstGeom prst="rect">
            <a:avLst/>
          </a:prstGeom>
        </p:spPr>
      </p:pic>
      <p:pic>
        <p:nvPicPr>
          <p:cNvPr id="9" name="Picture 8" descr="Icon, circle&#10;&#10;Description automatically generated">
            <a:extLst>
              <a:ext uri="{FF2B5EF4-FFF2-40B4-BE49-F238E27FC236}">
                <a16:creationId xmlns:a16="http://schemas.microsoft.com/office/drawing/2014/main" id="{272A6AA9-CAE0-6247-A54A-617D8D7FA4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0093" y="1349168"/>
            <a:ext cx="2079832" cy="20798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616FD05-1C1D-F647-BA4C-57E384ABB403}"/>
              </a:ext>
            </a:extLst>
          </p:cNvPr>
          <p:cNvSpPr txBox="1"/>
          <p:nvPr/>
        </p:nvSpPr>
        <p:spPr>
          <a:xfrm>
            <a:off x="523073" y="3688579"/>
            <a:ext cx="4300206" cy="2368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b="1" dirty="0">
                <a:latin typeface="Arial" panose="020B0604020202020204" pitchFamily="34" charset="0"/>
                <a:cs typeface="Arial" panose="020B0604020202020204" pitchFamily="34" charset="0"/>
              </a:rPr>
              <a:t>To complete the passport digitally</a:t>
            </a:r>
          </a:p>
          <a:p>
            <a:endParaRPr lang="en-US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Using the template on the next slide, make a copy for each pupil who will be completing the passport.</a:t>
            </a:r>
            <a:b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Each time an activity is completed, assign the ‘Complete’ badge next to the completed activity. The badge can be copied and pasted from this slide.</a:t>
            </a:r>
            <a:b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When your pupil(s) has/have completed the STEM Ambassador passport, send a screenshot to 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stemambassadors@sserc.scot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 and we will email your certificate.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8D06F3-E7A2-954D-A003-05BF3906A54E}"/>
              </a:ext>
            </a:extLst>
          </p:cNvPr>
          <p:cNvSpPr/>
          <p:nvPr/>
        </p:nvSpPr>
        <p:spPr>
          <a:xfrm>
            <a:off x="523073" y="2775934"/>
            <a:ext cx="4953000" cy="5425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63" dirty="0">
                <a:latin typeface="Arial" panose="020B0604020202020204" pitchFamily="34" charset="0"/>
                <a:cs typeface="Arial" panose="020B0604020202020204" pitchFamily="34" charset="0"/>
              </a:rPr>
              <a:t>You can complete the STEM Ambassador passport either </a:t>
            </a:r>
            <a:r>
              <a:rPr lang="en-US" sz="1463" b="1" dirty="0">
                <a:latin typeface="Arial" panose="020B0604020202020204" pitchFamily="34" charset="0"/>
                <a:cs typeface="Arial" panose="020B0604020202020204" pitchFamily="34" charset="0"/>
              </a:rPr>
              <a:t>physically</a:t>
            </a:r>
            <a:r>
              <a:rPr lang="en-US" sz="1463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1463" b="1" dirty="0">
                <a:latin typeface="Arial" panose="020B0604020202020204" pitchFamily="34" charset="0"/>
                <a:cs typeface="Arial" panose="020B0604020202020204" pitchFamily="34" charset="0"/>
              </a:rPr>
              <a:t>digitally</a:t>
            </a:r>
            <a:r>
              <a:rPr lang="en-US" sz="1463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4C7EB4-BAFF-404B-989F-C8A001013101}"/>
              </a:ext>
            </a:extLst>
          </p:cNvPr>
          <p:cNvSpPr txBox="1"/>
          <p:nvPr/>
        </p:nvSpPr>
        <p:spPr>
          <a:xfrm>
            <a:off x="5109719" y="3688579"/>
            <a:ext cx="4300206" cy="2368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b="1" dirty="0">
                <a:latin typeface="Arial" panose="020B0604020202020204" pitchFamily="34" charset="0"/>
                <a:cs typeface="Arial" panose="020B0604020202020204" pitchFamily="34" charset="0"/>
              </a:rPr>
              <a:t>To complete the passport physically</a:t>
            </a:r>
          </a:p>
          <a:p>
            <a:endParaRPr lang="en-US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Using the template on the next slide, print a copy for each pupil who will be completing the passport.</a:t>
            </a:r>
            <a:b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Print a copy of the 6 ‘Complete’ badges for each pupil which can be found on slide 3. These can be cut out and stuck to next to each completed activity.</a:t>
            </a:r>
            <a:b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>
              <a:buFont typeface="+mj-lt"/>
              <a:buAutoNum type="arabicPeriod"/>
            </a:pP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When your pupil(s) has/have completed the STEM Ambassador passport, send a photograph of your completed passport to 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stemambassadors@sserc.scot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 and we will email your certificate.</a:t>
            </a:r>
          </a:p>
        </p:txBody>
      </p:sp>
    </p:spTree>
    <p:extLst>
      <p:ext uri="{BB962C8B-B14F-4D97-AF65-F5344CB8AC3E}">
        <p14:creationId xmlns:p14="http://schemas.microsoft.com/office/powerpoint/2010/main" val="372216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130BEAA-FD76-1847-99E6-3E50B81A585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212025" y="-159486"/>
            <a:ext cx="7481951" cy="7472504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F6909897-0136-5D4E-BF84-416B5081B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1715" y="757218"/>
            <a:ext cx="2164069" cy="9873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DC1F5F-D859-3641-AAC5-39BF90AF1E21}"/>
              </a:ext>
            </a:extLst>
          </p:cNvPr>
          <p:cNvSpPr txBox="1"/>
          <p:nvPr/>
        </p:nvSpPr>
        <p:spPr>
          <a:xfrm>
            <a:off x="358988" y="770461"/>
            <a:ext cx="6736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PASSPORT</a:t>
            </a:r>
            <a:endParaRPr lang="en-US" sz="3250" b="1" dirty="0">
              <a:solidFill>
                <a:srgbClr val="13A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86D09C-F2CE-D345-9FCF-920C8E80C19E}"/>
              </a:ext>
            </a:extLst>
          </p:cNvPr>
          <p:cNvSpPr/>
          <p:nvPr/>
        </p:nvSpPr>
        <p:spPr>
          <a:xfrm>
            <a:off x="141514" y="159657"/>
            <a:ext cx="9622972" cy="6531429"/>
          </a:xfrm>
          <a:prstGeom prst="rect">
            <a:avLst/>
          </a:prstGeom>
          <a:noFill/>
          <a:ln w="76200">
            <a:solidFill>
              <a:srgbClr val="13AC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F9D27B-C8D5-2846-A4D7-DC8DCB44948B}"/>
              </a:ext>
            </a:extLst>
          </p:cNvPr>
          <p:cNvSpPr/>
          <p:nvPr/>
        </p:nvSpPr>
        <p:spPr>
          <a:xfrm>
            <a:off x="600075" y="2619038"/>
            <a:ext cx="798652" cy="798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C7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1C6E02-3254-8848-AA99-F01A26E6CCFE}"/>
              </a:ext>
            </a:extLst>
          </p:cNvPr>
          <p:cNvSpPr txBox="1"/>
          <p:nvPr/>
        </p:nvSpPr>
        <p:spPr>
          <a:xfrm>
            <a:off x="1584626" y="2680771"/>
            <a:ext cx="268566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a </a:t>
            </a:r>
            <a:b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 Ambassador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B487F3-4F3D-2F42-BA80-F0780A8C68C1}"/>
              </a:ext>
            </a:extLst>
          </p:cNvPr>
          <p:cNvSpPr/>
          <p:nvPr/>
        </p:nvSpPr>
        <p:spPr>
          <a:xfrm>
            <a:off x="600075" y="4026389"/>
            <a:ext cx="798652" cy="798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C7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E15273-C30F-1846-884E-D79EA7B62AB5}"/>
              </a:ext>
            </a:extLst>
          </p:cNvPr>
          <p:cNvSpPr txBox="1"/>
          <p:nvPr/>
        </p:nvSpPr>
        <p:spPr>
          <a:xfrm>
            <a:off x="1584626" y="4088122"/>
            <a:ext cx="29805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a British Science Week 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D231DB-B4E7-FB46-BCA2-88D0286D63E9}"/>
              </a:ext>
            </a:extLst>
          </p:cNvPr>
          <p:cNvSpPr/>
          <p:nvPr/>
        </p:nvSpPr>
        <p:spPr>
          <a:xfrm>
            <a:off x="600075" y="5419720"/>
            <a:ext cx="798652" cy="798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C7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6FC92C-FE44-D247-B188-C2DB7B33FE67}"/>
              </a:ext>
            </a:extLst>
          </p:cNvPr>
          <p:cNvSpPr txBox="1"/>
          <p:nvPr/>
        </p:nvSpPr>
        <p:spPr>
          <a:xfrm>
            <a:off x="1584625" y="5481453"/>
            <a:ext cx="314422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a STEM Ambassador a question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779A8D-2445-CB4A-A164-3910552A3C75}"/>
              </a:ext>
            </a:extLst>
          </p:cNvPr>
          <p:cNvSpPr txBox="1"/>
          <p:nvPr/>
        </p:nvSpPr>
        <p:spPr>
          <a:xfrm>
            <a:off x="523074" y="1787799"/>
            <a:ext cx="580969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7C7A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9B5392-2EE2-514F-BD3D-C50D92E2ACFF}"/>
              </a:ext>
            </a:extLst>
          </p:cNvPr>
          <p:cNvSpPr/>
          <p:nvPr/>
        </p:nvSpPr>
        <p:spPr>
          <a:xfrm>
            <a:off x="5340804" y="2621187"/>
            <a:ext cx="798652" cy="798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C7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19577A-2A6A-1341-8F4C-8271196F4091}"/>
              </a:ext>
            </a:extLst>
          </p:cNvPr>
          <p:cNvSpPr txBox="1"/>
          <p:nvPr/>
        </p:nvSpPr>
        <p:spPr>
          <a:xfrm>
            <a:off x="6325355" y="2680771"/>
            <a:ext cx="279687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 </a:t>
            </a:r>
            <a:b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 company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2FCF2E-F186-FA43-B143-ED7F688B95C0}"/>
              </a:ext>
            </a:extLst>
          </p:cNvPr>
          <p:cNvSpPr/>
          <p:nvPr/>
        </p:nvSpPr>
        <p:spPr>
          <a:xfrm>
            <a:off x="5340804" y="4025149"/>
            <a:ext cx="798652" cy="798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C7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85F7A0-5861-5D40-8F41-C184C1CB6DED}"/>
              </a:ext>
            </a:extLst>
          </p:cNvPr>
          <p:cNvSpPr txBox="1"/>
          <p:nvPr/>
        </p:nvSpPr>
        <p:spPr>
          <a:xfrm>
            <a:off x="6325354" y="4086881"/>
            <a:ext cx="29805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of a photo of your STEM Experience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93EF94-74DE-F448-8703-229A29B6ABE8}"/>
              </a:ext>
            </a:extLst>
          </p:cNvPr>
          <p:cNvSpPr/>
          <p:nvPr/>
        </p:nvSpPr>
        <p:spPr>
          <a:xfrm>
            <a:off x="5340804" y="5401310"/>
            <a:ext cx="798652" cy="798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C7A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70CB0B-2F21-E34B-B595-8D99B1FBC753}"/>
              </a:ext>
            </a:extLst>
          </p:cNvPr>
          <p:cNvSpPr txBox="1"/>
          <p:nvPr/>
        </p:nvSpPr>
        <p:spPr>
          <a:xfrm>
            <a:off x="6333962" y="5313003"/>
            <a:ext cx="3203275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more about becoming a </a:t>
            </a:r>
            <a:b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50" b="1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STEM Leader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055234-061B-4D48-868A-4C101584EADB}"/>
              </a:ext>
            </a:extLst>
          </p:cNvPr>
          <p:cNvSpPr/>
          <p:nvPr/>
        </p:nvSpPr>
        <p:spPr>
          <a:xfrm>
            <a:off x="523074" y="606180"/>
            <a:ext cx="2172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3A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 Ambassador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8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, circle&#10;&#10;Description automatically generated">
            <a:extLst>
              <a:ext uri="{FF2B5EF4-FFF2-40B4-BE49-F238E27FC236}">
                <a16:creationId xmlns:a16="http://schemas.microsoft.com/office/drawing/2014/main" id="{15A544D9-D026-284D-8DAB-1B3C6DC32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33" y="856748"/>
            <a:ext cx="2572252" cy="2572252"/>
          </a:xfrm>
          <a:prstGeom prst="rect">
            <a:avLst/>
          </a:prstGeom>
        </p:spPr>
      </p:pic>
      <p:pic>
        <p:nvPicPr>
          <p:cNvPr id="5" name="Picture 4" descr="Icon, circle&#10;&#10;Description automatically generated">
            <a:extLst>
              <a:ext uri="{FF2B5EF4-FFF2-40B4-BE49-F238E27FC236}">
                <a16:creationId xmlns:a16="http://schemas.microsoft.com/office/drawing/2014/main" id="{3CF7C6FF-AADE-E44D-B858-A5796ED78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252" y="856748"/>
            <a:ext cx="2572252" cy="2572252"/>
          </a:xfrm>
          <a:prstGeom prst="rect">
            <a:avLst/>
          </a:prstGeom>
        </p:spPr>
      </p:pic>
      <p:pic>
        <p:nvPicPr>
          <p:cNvPr id="6" name="Picture 5" descr="Icon, circle&#10;&#10;Description automatically generated">
            <a:extLst>
              <a:ext uri="{FF2B5EF4-FFF2-40B4-BE49-F238E27FC236}">
                <a16:creationId xmlns:a16="http://schemas.microsoft.com/office/drawing/2014/main" id="{A4559F01-E680-8B47-B09A-386FBF93C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171" y="856748"/>
            <a:ext cx="2572252" cy="2572252"/>
          </a:xfrm>
          <a:prstGeom prst="rect">
            <a:avLst/>
          </a:prstGeom>
        </p:spPr>
      </p:pic>
      <p:pic>
        <p:nvPicPr>
          <p:cNvPr id="7" name="Picture 6" descr="Icon, circle&#10;&#10;Description automatically generated">
            <a:extLst>
              <a:ext uri="{FF2B5EF4-FFF2-40B4-BE49-F238E27FC236}">
                <a16:creationId xmlns:a16="http://schemas.microsoft.com/office/drawing/2014/main" id="{6C3BE9CE-9485-6643-B0CB-5C1DDECFB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33" y="3474762"/>
            <a:ext cx="2572252" cy="2572252"/>
          </a:xfrm>
          <a:prstGeom prst="rect">
            <a:avLst/>
          </a:prstGeom>
        </p:spPr>
      </p:pic>
      <p:pic>
        <p:nvPicPr>
          <p:cNvPr id="8" name="Picture 7" descr="Icon, circle&#10;&#10;Description automatically generated">
            <a:extLst>
              <a:ext uri="{FF2B5EF4-FFF2-40B4-BE49-F238E27FC236}">
                <a16:creationId xmlns:a16="http://schemas.microsoft.com/office/drawing/2014/main" id="{6809DBDC-EB7F-D14D-BF4B-4B1D40AD0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2252" y="3474762"/>
            <a:ext cx="2572252" cy="2572252"/>
          </a:xfrm>
          <a:prstGeom prst="rect">
            <a:avLst/>
          </a:prstGeom>
        </p:spPr>
      </p:pic>
      <p:pic>
        <p:nvPicPr>
          <p:cNvPr id="9" name="Picture 8" descr="Icon, circle&#10;&#10;Description automatically generated">
            <a:extLst>
              <a:ext uri="{FF2B5EF4-FFF2-40B4-BE49-F238E27FC236}">
                <a16:creationId xmlns:a16="http://schemas.microsoft.com/office/drawing/2014/main" id="{9B003BA7-2F2C-2648-82F4-C1387D6E8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171" y="3474762"/>
            <a:ext cx="2572252" cy="257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79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250</Words>
  <Application>Microsoft Macintosh PowerPoint</Application>
  <PresentationFormat>A4 Paper (210x297 mm)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Hood</dc:creator>
  <cp:lastModifiedBy>Jenn Hood</cp:lastModifiedBy>
  <cp:revision>2</cp:revision>
  <dcterms:created xsi:type="dcterms:W3CDTF">2022-01-23T15:44:27Z</dcterms:created>
  <dcterms:modified xsi:type="dcterms:W3CDTF">2022-01-23T16:20:43Z</dcterms:modified>
</cp:coreProperties>
</file>